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handoutMasterIdLst>
    <p:handoutMasterId r:id="rId28"/>
  </p:handoutMasterIdLst>
  <p:sldIdLst>
    <p:sldId id="265" r:id="rId2"/>
    <p:sldId id="761" r:id="rId3"/>
    <p:sldId id="753" r:id="rId4"/>
    <p:sldId id="763" r:id="rId5"/>
    <p:sldId id="762" r:id="rId6"/>
    <p:sldId id="769" r:id="rId7"/>
    <p:sldId id="767" r:id="rId8"/>
    <p:sldId id="768" r:id="rId9"/>
    <p:sldId id="760" r:id="rId10"/>
    <p:sldId id="754" r:id="rId11"/>
    <p:sldId id="755" r:id="rId12"/>
    <p:sldId id="756" r:id="rId13"/>
    <p:sldId id="757" r:id="rId14"/>
    <p:sldId id="759" r:id="rId15"/>
    <p:sldId id="766" r:id="rId16"/>
    <p:sldId id="758" r:id="rId17"/>
    <p:sldId id="770" r:id="rId18"/>
    <p:sldId id="771" r:id="rId19"/>
    <p:sldId id="772" r:id="rId20"/>
    <p:sldId id="776" r:id="rId21"/>
    <p:sldId id="773" r:id="rId22"/>
    <p:sldId id="775" r:id="rId23"/>
    <p:sldId id="774" r:id="rId24"/>
    <p:sldId id="777" r:id="rId25"/>
    <p:sldId id="616"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4066" autoAdjust="0"/>
  </p:normalViewPr>
  <p:slideViewPr>
    <p:cSldViewPr>
      <p:cViewPr varScale="1">
        <p:scale>
          <a:sx n="128" d="100"/>
          <a:sy n="128" d="100"/>
        </p:scale>
        <p:origin x="1000" y="176"/>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6"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1/22/18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1/22/18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notesMaster" Target="../notesMasters/notesMaster1.xml"/><Relationship Id="rId3"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notesMaster" Target="../notesMasters/notesMaster1.xml"/><Relationship Id="rId3"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notesMaster" Target="../notesMasters/notesMaster1.xml"/><Relationship Id="rId3"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notesMaster" Target="../notesMasters/notesMaster1.xml"/><Relationship Id="rId3"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notesMaster" Target="../notesMasters/notesMaster1.xml"/><Relationship Id="rId3"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notesMaster" Target="../notesMasters/notesMaster1.xml"/><Relationship Id="rId3"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notesMaster" Target="../notesMasters/notesMaster1.xml"/><Relationship Id="rId3"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notesMaster" Target="../notesMasters/notesMaster1.xml"/><Relationship Id="rId3"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notesMaster" Target="../notesMasters/notesMaster1.xml"/><Relationship Id="rId3"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notesMaster" Target="../notesMasters/notesMaster1.xml"/><Relationship Id="rId3"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notesMaster" Target="../notesMasters/notesMaster1.xml"/><Relationship Id="rId3"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9441"/>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1/22/18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gif"/><Relationship Id="rId8" Type="http://schemas.openxmlformats.org/officeDocument/2006/relationships/image" Target="../media/image7.jpeg"/><Relationship Id="rId9" Type="http://schemas.openxmlformats.org/officeDocument/2006/relationships/image" Target="../media/image8.jpe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4" Type="http://schemas.openxmlformats.org/officeDocument/2006/relationships/hyperlink" Target="mailto:blahby@gmail.com" TargetMode="External"/><Relationship Id="rId5" Type="http://schemas.openxmlformats.org/officeDocument/2006/relationships/hyperlink" Target="mailto:blahby231@gmail.com"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ixscoop.com/wp-content/uploads/2015/09/meteo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3221" y="2895600"/>
            <a:ext cx="1822739" cy="10415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 be You</a:t>
            </a:r>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if this is you…</a:t>
            </a:r>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xmlns="" val="716330608"/>
                    </a:ext>
                  </a:extLst>
                </a:gridCol>
                <a:gridCol w="1661160">
                  <a:extLst>
                    <a:ext uri="{9D8B030D-6E8A-4147-A177-3AD203B41FA5}">
                      <a16:colId xmlns:a16="http://schemas.microsoft.com/office/drawing/2014/main" xmlns="" val="1449686933"/>
                    </a:ext>
                  </a:extLst>
                </a:gridCol>
                <a:gridCol w="1661160">
                  <a:extLst>
                    <a:ext uri="{9D8B030D-6E8A-4147-A177-3AD203B41FA5}">
                      <a16:colId xmlns:a16="http://schemas.microsoft.com/office/drawing/2014/main" xmlns="" val="3587768078"/>
                    </a:ext>
                  </a:extLst>
                </a:gridCol>
                <a:gridCol w="1661160">
                  <a:extLst>
                    <a:ext uri="{9D8B030D-6E8A-4147-A177-3AD203B41FA5}">
                      <a16:colId xmlns:a16="http://schemas.microsoft.com/office/drawing/2014/main" xmlns=""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xmlns=""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xmlns=""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xmlns=""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xmlns=""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716330608"/>
                    </a:ext>
                  </a:extLst>
                </a:gridCol>
                <a:gridCol w="2032000">
                  <a:extLst>
                    <a:ext uri="{9D8B030D-6E8A-4147-A177-3AD203B41FA5}">
                      <a16:colId xmlns:a16="http://schemas.microsoft.com/office/drawing/2014/main" xmlns="" val="1449686933"/>
                    </a:ext>
                  </a:extLst>
                </a:gridCol>
                <a:gridCol w="2032000">
                  <a:extLst>
                    <a:ext uri="{9D8B030D-6E8A-4147-A177-3AD203B41FA5}">
                      <a16:colId xmlns:a16="http://schemas.microsoft.com/office/drawing/2014/main" xmlns=""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xmlns=""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xmlns=""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xmlns=""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xmlns=""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849466295"/>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xmlns="" val="2042023422"/>
                    </a:ext>
                  </a:extLst>
                </a:gridCol>
                <a:gridCol w="4114800">
                  <a:extLst>
                    <a:ext uri="{9D8B030D-6E8A-4147-A177-3AD203B41FA5}">
                      <a16:colId xmlns:a16="http://schemas.microsoft.com/office/drawing/2014/main" xmlns=""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xmlns=""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xmlns=""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xmlns="" val="790836931"/>
                  </a:ext>
                </a:extLst>
              </a:tr>
              <a:tr h="959995">
                <a:tc>
                  <a:txBody>
                    <a:bodyPr/>
                    <a:lstStyle/>
                    <a:p>
                      <a:pPr algn="ctr"/>
                      <a:r>
                        <a:rPr lang="en-US" sz="2000">
                          <a:latin typeface="Arial" panose="020B0604020202020204" pitchFamily="34" charset="0"/>
                          <a:cs typeface="Arial" panose="020B0604020202020204" pitchFamily="34" charset="0"/>
                        </a:rPr>
                        <a:t>Column</a:t>
                      </a: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xmlns=""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r>
              <a:rPr lang="en-US" dirty="0">
                <a:latin typeface="Arial" panose="020B0604020202020204" pitchFamily="34" charset="0"/>
                <a:cs typeface="Arial" panose="020B0604020202020204" pitchFamily="34" charset="0"/>
              </a:rPr>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r>
              <a:rPr lang="en-US" b="1" dirty="0">
                <a:latin typeface="Arial" panose="020B0604020202020204" pitchFamily="34" charset="0"/>
                <a:cs typeface="Arial" panose="020B0604020202020204" pitchFamily="34" charset="0"/>
              </a:rPr>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12588</TotalTime>
  <Words>616</Words>
  <Application>Microsoft Macintosh PowerPoint</Application>
  <PresentationFormat>On-screen Show (4:3)</PresentationFormat>
  <Paragraphs>169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Calibri Light</vt:lpstr>
      <vt:lpstr>Roboto</vt:lpstr>
      <vt:lpstr>Arial</vt:lpstr>
      <vt:lpstr>Unbranded</vt:lpstr>
      <vt:lpstr>Masters of MongoDB</vt:lpstr>
      <vt:lpstr>Project Recap</vt:lpstr>
      <vt:lpstr>Project Recap</vt:lpstr>
      <vt:lpstr>Just Kidding.</vt:lpstr>
      <vt:lpstr>The Clear Positives</vt:lpstr>
      <vt:lpstr>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christian eckenrode</cp:lastModifiedBy>
  <cp:revision>1551</cp:revision>
  <cp:lastPrinted>2016-01-30T16:23:56Z</cp:lastPrinted>
  <dcterms:created xsi:type="dcterms:W3CDTF">2015-01-20T17:19:00Z</dcterms:created>
  <dcterms:modified xsi:type="dcterms:W3CDTF">2018-01-23T01:19:30Z</dcterms:modified>
</cp:coreProperties>
</file>